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E32C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D8B1B219-232B-41D5-8AA9-D501342D9737}" type="datetimeFigureOut">
              <a:rPr lang="en-US" smtClean="0"/>
              <a:t>5/22/2020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98BF2547-5645-4995-ABE7-75A3738E0068}"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8B1B219-232B-41D5-8AA9-D501342D9737}" type="datetimeFigureOut">
              <a:rPr lang="en-US" smtClean="0"/>
              <a:t>5/22/2020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BF2547-5645-4995-ABE7-75A3738E006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8B1B219-232B-41D5-8AA9-D501342D9737}" type="datetimeFigureOut">
              <a:rPr lang="en-US" smtClean="0"/>
              <a:t>5/22/2020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BF2547-5645-4995-ABE7-75A3738E006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8B1B219-232B-41D5-8AA9-D501342D9737}" type="datetimeFigureOut">
              <a:rPr lang="en-US" smtClean="0"/>
              <a:t>5/22/2020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BF2547-5645-4995-ABE7-75A3738E006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8B1B219-232B-41D5-8AA9-D501342D9737}" type="datetimeFigureOut">
              <a:rPr lang="en-US" smtClean="0"/>
              <a:t>5/22/2020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BF2547-5645-4995-ABE7-75A3738E0068}"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8B1B219-232B-41D5-8AA9-D501342D9737}" type="datetimeFigureOut">
              <a:rPr lang="en-US" smtClean="0"/>
              <a:t>5/22/2020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BF2547-5645-4995-ABE7-75A3738E006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8B1B219-232B-41D5-8AA9-D501342D9737}" type="datetimeFigureOut">
              <a:rPr lang="en-US" smtClean="0"/>
              <a:t>5/22/2020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8BF2547-5645-4995-ABE7-75A3738E006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8B1B219-232B-41D5-8AA9-D501342D9737}" type="datetimeFigureOut">
              <a:rPr lang="en-US" smtClean="0"/>
              <a:t>5/22/2020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8BF2547-5645-4995-ABE7-75A3738E006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B1B219-232B-41D5-8AA9-D501342D9737}" type="datetimeFigureOut">
              <a:rPr lang="en-US" smtClean="0"/>
              <a:t>5/22/2020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8BF2547-5645-4995-ABE7-75A3738E006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8B1B219-232B-41D5-8AA9-D501342D9737}" type="datetimeFigureOut">
              <a:rPr lang="en-US" smtClean="0"/>
              <a:t>5/22/2020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BF2547-5645-4995-ABE7-75A3738E006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8B1B219-232B-41D5-8AA9-D501342D9737}" type="datetimeFigureOut">
              <a:rPr lang="en-US" smtClean="0"/>
              <a:t>5/22/2020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98BF2547-5645-4995-ABE7-75A3738E0068}"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8B1B219-232B-41D5-8AA9-D501342D9737}" type="datetimeFigureOut">
              <a:rPr lang="en-US" smtClean="0"/>
              <a:t>5/22/2020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8BF2547-5645-4995-ABE7-75A3738E0068}"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jpe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jpeg"/><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pPr algn="ctr"/>
            <a:r>
              <a:rPr lang="sr-Latn-RS" dirty="0" smtClean="0">
                <a:effectLst/>
              </a:rPr>
              <a:t>GOODBYE!</a:t>
            </a:r>
            <a:endParaRPr lang="en-US" dirty="0">
              <a:effectLst/>
            </a:endParaRPr>
          </a:p>
        </p:txBody>
      </p:sp>
      <p:sp>
        <p:nvSpPr>
          <p:cNvPr id="5" name="Subtitle 4"/>
          <p:cNvSpPr>
            <a:spLocks noGrp="1"/>
          </p:cNvSpPr>
          <p:nvPr>
            <p:ph type="subTitle" idx="1"/>
          </p:nvPr>
        </p:nvSpPr>
        <p:spPr/>
        <p:txBody>
          <a:bodyPr/>
          <a:lstStyle/>
          <a:p>
            <a:pPr algn="ctr"/>
            <a:r>
              <a:rPr lang="sr-Cyrl-RS" dirty="0" smtClean="0"/>
              <a:t>Довиђења! </a:t>
            </a:r>
            <a:endParaRPr lang="en-US" dirty="0"/>
          </a:p>
        </p:txBody>
      </p:sp>
    </p:spTree>
    <p:extLst>
      <p:ext uri="{BB962C8B-B14F-4D97-AF65-F5344CB8AC3E}">
        <p14:creationId xmlns:p14="http://schemas.microsoft.com/office/powerpoint/2010/main" val="33362094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t>Уџбеник, страна 68/69</a:t>
            </a:r>
            <a:endParaRPr lang="en-US" dirty="0"/>
          </a:p>
        </p:txBody>
      </p:sp>
      <p:sp>
        <p:nvSpPr>
          <p:cNvPr id="3" name="Content Placeholder 2"/>
          <p:cNvSpPr>
            <a:spLocks noGrp="1"/>
          </p:cNvSpPr>
          <p:nvPr>
            <p:ph idx="1"/>
          </p:nvPr>
        </p:nvSpPr>
        <p:spPr/>
        <p:txBody>
          <a:bodyPr/>
          <a:lstStyle/>
          <a:p>
            <a:endParaRPr lang="sr-Cyrl-RS" dirty="0" smtClean="0"/>
          </a:p>
          <a:p>
            <a:r>
              <a:rPr lang="sr-Cyrl-RS" dirty="0" smtClean="0"/>
              <a:t>Погледај слику у књизи. Кога и шта све видиш на слици? Реци нам на енглеском! </a:t>
            </a:r>
          </a:p>
          <a:p>
            <a:endParaRPr lang="sr-Cyrl-RS" dirty="0"/>
          </a:p>
          <a:p>
            <a:r>
              <a:rPr lang="en-US" dirty="0" smtClean="0"/>
              <a:t>Are they happy? Are they sad? </a:t>
            </a:r>
          </a:p>
          <a:p>
            <a:r>
              <a:rPr lang="en-US" dirty="0" smtClean="0"/>
              <a:t>What is orange? Yes, present is orange! </a:t>
            </a:r>
          </a:p>
          <a:p>
            <a:endParaRPr lang="en-US" dirty="0"/>
          </a:p>
          <a:p>
            <a:r>
              <a:rPr lang="sr-Cyrl-RS" dirty="0" smtClean="0"/>
              <a:t>Поставите питања о бојама и реците шта све видите на слици да је те боје! </a:t>
            </a:r>
            <a:r>
              <a:rPr lang="sr-Cyrl-RS" dirty="0" smtClean="0">
                <a:sym typeface="Wingdings" pitchFamily="2" charset="2"/>
              </a:rPr>
              <a:t> </a:t>
            </a:r>
            <a:endParaRPr lang="en-US" dirty="0"/>
          </a:p>
        </p:txBody>
      </p:sp>
    </p:spTree>
    <p:extLst>
      <p:ext uri="{BB962C8B-B14F-4D97-AF65-F5344CB8AC3E}">
        <p14:creationId xmlns:p14="http://schemas.microsoft.com/office/powerpoint/2010/main" val="14901075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t>Уџбеник </a:t>
            </a:r>
            <a:endParaRPr lang="en-US" dirty="0"/>
          </a:p>
        </p:txBody>
      </p:sp>
      <p:sp>
        <p:nvSpPr>
          <p:cNvPr id="3" name="Content Placeholder 2"/>
          <p:cNvSpPr>
            <a:spLocks noGrp="1"/>
          </p:cNvSpPr>
          <p:nvPr>
            <p:ph idx="1"/>
          </p:nvPr>
        </p:nvSpPr>
        <p:spPr/>
        <p:txBody>
          <a:bodyPr/>
          <a:lstStyle/>
          <a:p>
            <a:endParaRPr lang="sr-Cyrl-RS" dirty="0" smtClean="0"/>
          </a:p>
          <a:p>
            <a:r>
              <a:rPr lang="sr-Cyrl-RS" dirty="0" smtClean="0"/>
              <a:t>Шта мислиш, шта је </a:t>
            </a:r>
            <a:r>
              <a:rPr lang="sr-Cyrl-RS" dirty="0" smtClean="0"/>
              <a:t>змај Валдо </a:t>
            </a:r>
            <a:r>
              <a:rPr lang="sr-Cyrl-RS" dirty="0" smtClean="0"/>
              <a:t>добио на поклон од породице људи? Можда нешто са сличица на дну стране 68?</a:t>
            </a:r>
          </a:p>
          <a:p>
            <a:endParaRPr lang="sr-Cyrl-RS" dirty="0"/>
          </a:p>
          <a:p>
            <a:r>
              <a:rPr lang="sr-Cyrl-RS" dirty="0" smtClean="0"/>
              <a:t>Шта све видиш на тим сличицама? Хајде да кажемо за сваку сличицу реченицу као на пример: </a:t>
            </a:r>
          </a:p>
          <a:p>
            <a:endParaRPr lang="sr-Cyrl-RS" dirty="0"/>
          </a:p>
          <a:p>
            <a:pPr marL="0" indent="0" algn="ctr">
              <a:buNone/>
            </a:pPr>
            <a:r>
              <a:rPr lang="en-US" dirty="0" smtClean="0">
                <a:solidFill>
                  <a:srgbClr val="FF0000"/>
                </a:solidFill>
              </a:rPr>
              <a:t>He’s got a photo! </a:t>
            </a:r>
            <a:endParaRPr lang="en-US" dirty="0">
              <a:solidFill>
                <a:srgbClr val="FF0000"/>
              </a:solidFill>
            </a:endParaRPr>
          </a:p>
        </p:txBody>
      </p:sp>
    </p:spTree>
    <p:extLst>
      <p:ext uri="{BB962C8B-B14F-4D97-AF65-F5344CB8AC3E}">
        <p14:creationId xmlns:p14="http://schemas.microsoft.com/office/powerpoint/2010/main" val="31665155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RS" dirty="0" smtClean="0"/>
              <a:t>Да ли знаш све речи са сличица? Хајде да их научимо: </a:t>
            </a:r>
            <a:endParaRPr lang="en-US" dirty="0"/>
          </a:p>
        </p:txBody>
      </p:sp>
      <p:sp>
        <p:nvSpPr>
          <p:cNvPr id="3" name="Content Placeholder 2"/>
          <p:cNvSpPr>
            <a:spLocks noGrp="1"/>
          </p:cNvSpPr>
          <p:nvPr>
            <p:ph idx="1"/>
          </p:nvPr>
        </p:nvSpPr>
        <p:spPr/>
        <p:txBody>
          <a:bodyPr>
            <a:normAutofit lnSpcReduction="10000"/>
          </a:bodyPr>
          <a:lstStyle/>
          <a:p>
            <a:endParaRPr lang="sr-Cyrl-RS" dirty="0" smtClean="0"/>
          </a:p>
          <a:p>
            <a:r>
              <a:rPr lang="sr-Cyrl-RS" dirty="0" smtClean="0"/>
              <a:t>Ћебе </a:t>
            </a:r>
            <a:r>
              <a:rPr lang="sr-Latn-RS" dirty="0" smtClean="0"/>
              <a:t>- </a:t>
            </a:r>
            <a:r>
              <a:rPr lang="sr-Latn-RS" dirty="0" smtClean="0">
                <a:solidFill>
                  <a:srgbClr val="CE32C7"/>
                </a:solidFill>
              </a:rPr>
              <a:t>BLANKET </a:t>
            </a:r>
            <a:endParaRPr lang="sr-Cyrl-RS" dirty="0" smtClean="0"/>
          </a:p>
          <a:p>
            <a:r>
              <a:rPr lang="sr-Cyrl-RS" dirty="0" smtClean="0"/>
              <a:t>Јаје </a:t>
            </a:r>
            <a:r>
              <a:rPr lang="sr-Latn-RS" dirty="0" smtClean="0"/>
              <a:t>- </a:t>
            </a:r>
            <a:r>
              <a:rPr lang="sr-Latn-RS" dirty="0" smtClean="0">
                <a:solidFill>
                  <a:srgbClr val="CE32C7"/>
                </a:solidFill>
              </a:rPr>
              <a:t>EGG</a:t>
            </a:r>
            <a:endParaRPr lang="sr-Cyrl-RS" dirty="0" smtClean="0"/>
          </a:p>
          <a:p>
            <a:r>
              <a:rPr lang="sr-Cyrl-RS" dirty="0" smtClean="0"/>
              <a:t>Књига </a:t>
            </a:r>
            <a:r>
              <a:rPr lang="sr-Latn-RS" dirty="0" smtClean="0"/>
              <a:t>- </a:t>
            </a:r>
            <a:r>
              <a:rPr lang="sr-Latn-RS" dirty="0" smtClean="0">
                <a:solidFill>
                  <a:srgbClr val="CE32C7"/>
                </a:solidFill>
              </a:rPr>
              <a:t>BOOK</a:t>
            </a:r>
            <a:endParaRPr lang="sr-Cyrl-RS" dirty="0" smtClean="0">
              <a:solidFill>
                <a:srgbClr val="CE32C7"/>
              </a:solidFill>
            </a:endParaRPr>
          </a:p>
          <a:p>
            <a:r>
              <a:rPr lang="sr-Cyrl-RS" dirty="0" smtClean="0"/>
              <a:t>Слика</a:t>
            </a:r>
            <a:r>
              <a:rPr lang="sr-Latn-RS" dirty="0" smtClean="0"/>
              <a:t> – </a:t>
            </a:r>
            <a:r>
              <a:rPr lang="sr-Latn-RS" dirty="0" smtClean="0">
                <a:solidFill>
                  <a:srgbClr val="CE32C7"/>
                </a:solidFill>
              </a:rPr>
              <a:t>PHOTO </a:t>
            </a:r>
            <a:endParaRPr lang="sr-Cyrl-RS" dirty="0" smtClean="0">
              <a:solidFill>
                <a:srgbClr val="CE32C7"/>
              </a:solidFill>
            </a:endParaRPr>
          </a:p>
          <a:p>
            <a:r>
              <a:rPr lang="sr-Cyrl-RS" dirty="0" smtClean="0"/>
              <a:t>Сапун </a:t>
            </a:r>
            <a:r>
              <a:rPr lang="sr-Latn-RS" dirty="0" smtClean="0"/>
              <a:t>– </a:t>
            </a:r>
            <a:r>
              <a:rPr lang="sr-Latn-RS" dirty="0" smtClean="0">
                <a:solidFill>
                  <a:srgbClr val="CE32C7"/>
                </a:solidFill>
              </a:rPr>
              <a:t>SOAP </a:t>
            </a:r>
            <a:endParaRPr lang="sr-Cyrl-RS" dirty="0" smtClean="0">
              <a:solidFill>
                <a:srgbClr val="CE32C7"/>
              </a:solidFill>
            </a:endParaRPr>
          </a:p>
          <a:p>
            <a:r>
              <a:rPr lang="sr-Cyrl-RS" dirty="0" smtClean="0"/>
              <a:t>Млеко </a:t>
            </a:r>
            <a:r>
              <a:rPr lang="sr-Latn-RS" dirty="0" smtClean="0"/>
              <a:t>– </a:t>
            </a:r>
            <a:r>
              <a:rPr lang="sr-Latn-RS" dirty="0" smtClean="0">
                <a:solidFill>
                  <a:srgbClr val="CE32C7"/>
                </a:solidFill>
              </a:rPr>
              <a:t>MILK </a:t>
            </a:r>
            <a:endParaRPr lang="sr-Cyrl-RS" dirty="0" smtClean="0">
              <a:solidFill>
                <a:srgbClr val="CE32C7"/>
              </a:solidFill>
            </a:endParaRPr>
          </a:p>
          <a:p>
            <a:r>
              <a:rPr lang="sr-Cyrl-RS" dirty="0" smtClean="0"/>
              <a:t>Бакља </a:t>
            </a:r>
            <a:r>
              <a:rPr lang="sr-Latn-RS" dirty="0" smtClean="0"/>
              <a:t>– </a:t>
            </a:r>
            <a:r>
              <a:rPr lang="sr-Latn-RS" dirty="0" smtClean="0">
                <a:solidFill>
                  <a:srgbClr val="CE32C7"/>
                </a:solidFill>
              </a:rPr>
              <a:t>TORCH </a:t>
            </a:r>
            <a:endParaRPr lang="sr-Cyrl-RS" dirty="0" smtClean="0">
              <a:solidFill>
                <a:srgbClr val="CE32C7"/>
              </a:solidFill>
            </a:endParaRPr>
          </a:p>
          <a:p>
            <a:r>
              <a:rPr lang="sr-Cyrl-RS" dirty="0" smtClean="0"/>
              <a:t>Кревет </a:t>
            </a:r>
            <a:r>
              <a:rPr lang="sr-Latn-RS" dirty="0" smtClean="0"/>
              <a:t>– </a:t>
            </a:r>
            <a:r>
              <a:rPr lang="sr-Latn-RS" dirty="0" smtClean="0">
                <a:solidFill>
                  <a:srgbClr val="CE32C7"/>
                </a:solidFill>
              </a:rPr>
              <a:t>BED </a:t>
            </a:r>
            <a:endParaRPr lang="sr-Cyrl-RS" dirty="0" smtClean="0">
              <a:solidFill>
                <a:srgbClr val="CE32C7"/>
              </a:solidFill>
            </a:endParaRPr>
          </a:p>
          <a:p>
            <a:r>
              <a:rPr lang="sr-Cyrl-RS" dirty="0" smtClean="0"/>
              <a:t>Миш </a:t>
            </a:r>
            <a:r>
              <a:rPr lang="sr-Latn-RS" dirty="0" smtClean="0"/>
              <a:t>– </a:t>
            </a:r>
            <a:r>
              <a:rPr lang="sr-Latn-RS" dirty="0" smtClean="0">
                <a:solidFill>
                  <a:srgbClr val="CE32C7"/>
                </a:solidFill>
              </a:rPr>
              <a:t>MOUSE </a:t>
            </a:r>
            <a:endParaRPr lang="en-US" dirty="0">
              <a:solidFill>
                <a:srgbClr val="CE32C7"/>
              </a:solidFill>
            </a:endParaRPr>
          </a:p>
        </p:txBody>
      </p:sp>
    </p:spTree>
    <p:extLst>
      <p:ext uri="{BB962C8B-B14F-4D97-AF65-F5344CB8AC3E}">
        <p14:creationId xmlns:p14="http://schemas.microsoft.com/office/powerpoint/2010/main" val="25558882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sr-Cyrl-RS" sz="2800" dirty="0" smtClean="0"/>
              <a:t>Сада поново добро погледај слику у уџбенику. Да ли неке од ових ствари видиш на слици? Где се оне налазе?</a:t>
            </a:r>
            <a:endParaRPr lang="en-US" sz="2800" dirty="0"/>
          </a:p>
        </p:txBody>
      </p:sp>
      <p:sp>
        <p:nvSpPr>
          <p:cNvPr id="3" name="Content Placeholder 2"/>
          <p:cNvSpPr>
            <a:spLocks noGrp="1"/>
          </p:cNvSpPr>
          <p:nvPr>
            <p:ph idx="1"/>
          </p:nvPr>
        </p:nvSpPr>
        <p:spPr/>
        <p:txBody>
          <a:bodyPr/>
          <a:lstStyle/>
          <a:p>
            <a:pPr marL="0" indent="0">
              <a:buNone/>
            </a:pPr>
            <a:endParaRPr lang="en-US" dirty="0"/>
          </a:p>
          <a:p>
            <a:pPr marL="0" indent="0">
              <a:buNone/>
            </a:pPr>
            <a:r>
              <a:rPr lang="en-US" dirty="0" smtClean="0"/>
              <a:t>Where’s the book? </a:t>
            </a:r>
          </a:p>
          <a:p>
            <a:pPr marL="0" indent="0">
              <a:buNone/>
            </a:pPr>
            <a:r>
              <a:rPr lang="en-US" dirty="0" smtClean="0"/>
              <a:t>Where’s the blanket? </a:t>
            </a:r>
          </a:p>
          <a:p>
            <a:pPr marL="0" indent="0">
              <a:buNone/>
            </a:pPr>
            <a:r>
              <a:rPr lang="en-US" dirty="0" smtClean="0"/>
              <a:t>Where’s the torch? </a:t>
            </a:r>
          </a:p>
          <a:p>
            <a:pPr marL="0" indent="0">
              <a:buNone/>
            </a:pPr>
            <a:endParaRPr lang="en-US" dirty="0"/>
          </a:p>
          <a:p>
            <a:pPr marL="0" indent="0">
              <a:buNone/>
            </a:pPr>
            <a:endParaRPr lang="en-US" dirty="0"/>
          </a:p>
        </p:txBody>
      </p:sp>
      <p:pic>
        <p:nvPicPr>
          <p:cNvPr id="1026" name="Picture 2" descr="C:\Users\Aleksandra\AppData\Local\Microsoft\Windows\INetCache\IE\OULFMP1P\201605031815_hmm[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62398" y="2819398"/>
            <a:ext cx="2667001" cy="2667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64964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sr-Cyrl-RS" sz="2800" dirty="0"/>
              <a:t>Сада поново добро погледај слику у уџбенику. Да ли неке од ових ствари видиш на слици? Где се оне налазе?</a:t>
            </a:r>
            <a:endParaRPr lang="en-US" sz="2400" dirty="0"/>
          </a:p>
        </p:txBody>
      </p:sp>
      <p:sp>
        <p:nvSpPr>
          <p:cNvPr id="3" name="Content Placeholder 2"/>
          <p:cNvSpPr>
            <a:spLocks noGrp="1"/>
          </p:cNvSpPr>
          <p:nvPr>
            <p:ph idx="1"/>
          </p:nvPr>
        </p:nvSpPr>
        <p:spPr/>
        <p:txBody>
          <a:bodyPr/>
          <a:lstStyle/>
          <a:p>
            <a:endParaRPr lang="en-US" dirty="0" smtClean="0"/>
          </a:p>
          <a:p>
            <a:endParaRPr lang="en-US" dirty="0"/>
          </a:p>
          <a:p>
            <a:r>
              <a:rPr lang="en-US" dirty="0" smtClean="0"/>
              <a:t>The bed is in the house. </a:t>
            </a:r>
          </a:p>
          <a:p>
            <a:r>
              <a:rPr lang="en-US" dirty="0" smtClean="0"/>
              <a:t>The torch is in</a:t>
            </a:r>
            <a:r>
              <a:rPr lang="sr-Cyrl-RS" dirty="0" smtClean="0"/>
              <a:t>/</a:t>
            </a:r>
            <a:r>
              <a:rPr lang="sr-Latn-RS" dirty="0" smtClean="0"/>
              <a:t>on</a:t>
            </a:r>
            <a:r>
              <a:rPr lang="en-US" dirty="0" smtClean="0"/>
              <a:t> the grass. </a:t>
            </a:r>
          </a:p>
          <a:p>
            <a:endParaRPr lang="en-US" dirty="0"/>
          </a:p>
          <a:p>
            <a:pPr marL="0" indent="0">
              <a:buNone/>
            </a:pPr>
            <a:r>
              <a:rPr lang="en-US" dirty="0" smtClean="0"/>
              <a:t>In – </a:t>
            </a:r>
            <a:r>
              <a:rPr lang="sr-Cyrl-RS" dirty="0" smtClean="0"/>
              <a:t>у (нечем)</a:t>
            </a:r>
            <a:endParaRPr lang="en-US" dirty="0" smtClean="0"/>
          </a:p>
          <a:p>
            <a:pPr marL="0" indent="0">
              <a:buNone/>
            </a:pPr>
            <a:r>
              <a:rPr lang="en-US" dirty="0" smtClean="0"/>
              <a:t>On –</a:t>
            </a:r>
            <a:r>
              <a:rPr lang="sr-Cyrl-RS" dirty="0" smtClean="0"/>
              <a:t> на (нечем)</a:t>
            </a:r>
            <a:endParaRPr lang="en-US" dirty="0" smtClean="0"/>
          </a:p>
          <a:p>
            <a:pPr marL="0" indent="0">
              <a:buNone/>
            </a:pPr>
            <a:r>
              <a:rPr lang="en-US" dirty="0" smtClean="0"/>
              <a:t>Next to –</a:t>
            </a:r>
            <a:r>
              <a:rPr lang="sr-Cyrl-RS" dirty="0" smtClean="0"/>
              <a:t> поред (нечега)</a:t>
            </a:r>
            <a:endParaRPr lang="en-US" dirty="0" smtClean="0"/>
          </a:p>
        </p:txBody>
      </p:sp>
    </p:spTree>
    <p:extLst>
      <p:ext uri="{BB962C8B-B14F-4D97-AF65-F5344CB8AC3E}">
        <p14:creationId xmlns:p14="http://schemas.microsoft.com/office/powerpoint/2010/main" val="40473450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sr-Cyrl-RS" dirty="0" smtClean="0"/>
              <a:t>Када одлазимо негде, шта ћемо рећи?</a:t>
            </a:r>
            <a:endParaRPr lang="en-US" dirty="0"/>
          </a:p>
        </p:txBody>
      </p:sp>
      <p:sp>
        <p:nvSpPr>
          <p:cNvPr id="3" name="Content Placeholder 2"/>
          <p:cNvSpPr>
            <a:spLocks noGrp="1"/>
          </p:cNvSpPr>
          <p:nvPr>
            <p:ph idx="1"/>
          </p:nvPr>
        </p:nvSpPr>
        <p:spPr/>
        <p:txBody>
          <a:bodyPr/>
          <a:lstStyle/>
          <a:p>
            <a:endParaRPr lang="sr-Cyrl-RS" dirty="0" smtClean="0"/>
          </a:p>
          <a:p>
            <a:r>
              <a:rPr lang="en-US" dirty="0" smtClean="0"/>
              <a:t>GOODBYE!</a:t>
            </a:r>
            <a:r>
              <a:rPr lang="sr-Cyrl-RS" dirty="0" smtClean="0"/>
              <a:t> – довиђења!</a:t>
            </a:r>
            <a:endParaRPr lang="en-US" dirty="0" smtClean="0"/>
          </a:p>
          <a:p>
            <a:endParaRPr lang="en-US" dirty="0"/>
          </a:p>
          <a:p>
            <a:r>
              <a:rPr lang="en-US" dirty="0" smtClean="0"/>
              <a:t>SEE YOU SOON!</a:t>
            </a:r>
            <a:r>
              <a:rPr lang="sr-Cyrl-RS" dirty="0" smtClean="0"/>
              <a:t> – видимо се ускоро! </a:t>
            </a:r>
          </a:p>
          <a:p>
            <a:endParaRPr lang="sr-Cyrl-RS" dirty="0"/>
          </a:p>
          <a:p>
            <a:endParaRPr lang="sr-Cyrl-RS" dirty="0" smtClean="0"/>
          </a:p>
          <a:p>
            <a:pPr marL="0" indent="0">
              <a:buNone/>
            </a:pPr>
            <a:endParaRPr lang="en-US" dirty="0" smtClean="0"/>
          </a:p>
          <a:p>
            <a:endParaRPr lang="en-US" dirty="0"/>
          </a:p>
          <a:p>
            <a:pPr marL="0" indent="0">
              <a:buNone/>
            </a:pPr>
            <a:endParaRPr lang="en-US" dirty="0"/>
          </a:p>
        </p:txBody>
      </p:sp>
    </p:spTree>
    <p:extLst>
      <p:ext uri="{BB962C8B-B14F-4D97-AF65-F5344CB8AC3E}">
        <p14:creationId xmlns:p14="http://schemas.microsoft.com/office/powerpoint/2010/main" val="3587568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sr-Cyrl-RS" sz="2800" dirty="0" smtClean="0"/>
              <a:t>Хајде још једном да се подсетимо нових речи. Користи целе реченице, на пример: </a:t>
            </a:r>
            <a:r>
              <a:rPr lang="en-US" sz="2800" dirty="0" smtClean="0"/>
              <a:t>This is a blanket! </a:t>
            </a:r>
            <a:endParaRPr lang="en-US" sz="2800" dirty="0"/>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p:txBody>
      </p:sp>
      <p:pic>
        <p:nvPicPr>
          <p:cNvPr id="2050" name="Picture 2" descr="C:\Users\Aleksandra\AppData\Local\Microsoft\Windows\INetCache\IE\W1QGL3I6\Mouse_illustration[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00" y="2209799"/>
            <a:ext cx="1481742" cy="1235133"/>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Aleksandra\AppData\Local\Microsoft\Windows\INetCache\IE\OULFMP1P\354px-Torch.svg[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29600" y="2653215"/>
            <a:ext cx="563576" cy="167640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C:\Users\Aleksandra\AppData\Local\Microsoft\Windows\INetCache\IE\W1QGL3I6\LBZAP[1].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943600" y="4565073"/>
            <a:ext cx="2286000" cy="2286000"/>
          </a:xfrm>
          <a:prstGeom prst="rect">
            <a:avLst/>
          </a:prstGeom>
          <a:noFill/>
          <a:extLst>
            <a:ext uri="{909E8E84-426E-40DD-AFC4-6F175D3DCCD1}">
              <a14:hiddenFill xmlns:a14="http://schemas.microsoft.com/office/drawing/2010/main">
                <a:solidFill>
                  <a:srgbClr val="FFFFFF"/>
                </a:solidFill>
              </a14:hiddenFill>
            </a:ext>
          </a:extLst>
        </p:spPr>
      </p:pic>
      <p:pic>
        <p:nvPicPr>
          <p:cNvPr id="2053" name="Picture 5" descr="C:\Users\Aleksandra\AppData\Local\Microsoft\Windows\INetCache\IE\OULFMP1P\bottle-and-glass-of-milk[1].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28600" y="3886200"/>
            <a:ext cx="1824538" cy="2743200"/>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C:\Users\Aleksandra\AppData\Local\Microsoft\Windows\INetCache\IE\VLJS177A\14342-illustration-of-a-book-pv[1].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286000" y="2362200"/>
            <a:ext cx="2500015" cy="1718760"/>
          </a:xfrm>
          <a:prstGeom prst="rect">
            <a:avLst/>
          </a:prstGeom>
          <a:noFill/>
          <a:extLst>
            <a:ext uri="{909E8E84-426E-40DD-AFC4-6F175D3DCCD1}">
              <a14:hiddenFill xmlns:a14="http://schemas.microsoft.com/office/drawing/2010/main">
                <a:solidFill>
                  <a:srgbClr val="FFFFFF"/>
                </a:solidFill>
              </a14:hiddenFill>
            </a:ext>
          </a:extLst>
        </p:spPr>
      </p:pic>
      <p:pic>
        <p:nvPicPr>
          <p:cNvPr id="2055" name="Picture 7" descr="C:\Users\Aleksandra\AppData\Local\Microsoft\Windows\INetCache\IE\OULFMP1P\220px-AraucanaEgg_vs_Brown_White[1].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81600" y="2324793"/>
            <a:ext cx="2240280" cy="2240280"/>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C:\Users\Aleksandra\AppData\Local\Microsoft\Windows\INetCache\IE\W1QGL3I6\d63wtn6-2e9d32b4-cf20-4e5e-887c-e1b8424a92b1[1].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313709" y="4800600"/>
            <a:ext cx="2919344" cy="1447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695614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Cyrl-RS" dirty="0" smtClean="0"/>
              <a:t>ДОМАЋИ! </a:t>
            </a:r>
            <a:r>
              <a:rPr lang="sr-Cyrl-RS" dirty="0" smtClean="0">
                <a:sym typeface="Wingdings" pitchFamily="2" charset="2"/>
              </a:rPr>
              <a:t></a:t>
            </a:r>
            <a:endParaRPr lang="en-US" dirty="0"/>
          </a:p>
        </p:txBody>
      </p:sp>
      <p:sp>
        <p:nvSpPr>
          <p:cNvPr id="3" name="Content Placeholder 2"/>
          <p:cNvSpPr>
            <a:spLocks noGrp="1"/>
          </p:cNvSpPr>
          <p:nvPr>
            <p:ph idx="1"/>
          </p:nvPr>
        </p:nvSpPr>
        <p:spPr/>
        <p:txBody>
          <a:bodyPr/>
          <a:lstStyle/>
          <a:p>
            <a:endParaRPr lang="sr-Cyrl-RS" dirty="0" smtClean="0"/>
          </a:p>
          <a:p>
            <a:r>
              <a:rPr lang="sr-Cyrl-RS" dirty="0" smtClean="0"/>
              <a:t>За домаћи нацртај себе на распусту (село, море, базен, планина, град...). Шта се све налази на слици око тебе? Вежбај то да кажеш. Затражи помоћ неког старијег ако не знаш неку реч или пиши наставници на мејл </a:t>
            </a:r>
            <a:r>
              <a:rPr lang="sr-Cyrl-RS" dirty="0" smtClean="0">
                <a:sym typeface="Wingdings" pitchFamily="2" charset="2"/>
              </a:rPr>
              <a:t> </a:t>
            </a:r>
          </a:p>
          <a:p>
            <a:endParaRPr lang="sr-Cyrl-RS" dirty="0">
              <a:sym typeface="Wingdings" pitchFamily="2" charset="2"/>
            </a:endParaRPr>
          </a:p>
          <a:p>
            <a:r>
              <a:rPr lang="sr-Cyrl-RS" dirty="0" smtClean="0">
                <a:sym typeface="Wingdings" pitchFamily="2" charset="2"/>
              </a:rPr>
              <a:t>Када нацрташ цртеж, обој га и пошаљи наставници на мејл до четвртка!  </a:t>
            </a:r>
            <a:endParaRPr lang="sr-Cyrl-RS" dirty="0" smtClean="0"/>
          </a:p>
          <a:p>
            <a:pPr marL="0" indent="0">
              <a:buNone/>
            </a:pPr>
            <a:endParaRPr lang="en-US" dirty="0"/>
          </a:p>
        </p:txBody>
      </p:sp>
    </p:spTree>
    <p:extLst>
      <p:ext uri="{BB962C8B-B14F-4D97-AF65-F5344CB8AC3E}">
        <p14:creationId xmlns:p14="http://schemas.microsoft.com/office/powerpoint/2010/main" val="73975713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39</TotalTime>
  <Words>348</Words>
  <Application>Microsoft Office PowerPoint</Application>
  <PresentationFormat>On-screen Show (4:3)</PresentationFormat>
  <Paragraphs>56</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Flow</vt:lpstr>
      <vt:lpstr>GOODBYE!</vt:lpstr>
      <vt:lpstr>Уџбеник, страна 68/69</vt:lpstr>
      <vt:lpstr>Уџбеник </vt:lpstr>
      <vt:lpstr>Да ли знаш све речи са сличица? Хајде да их научимо: </vt:lpstr>
      <vt:lpstr>Сада поново добро погледај слику у уџбенику. Да ли неке од ових ствари видиш на слици? Где се оне налазе?</vt:lpstr>
      <vt:lpstr>Сада поново добро погледај слику у уџбенику. Да ли неке од ових ствари видиш на слици? Где се оне налазе?</vt:lpstr>
      <vt:lpstr>Када одлазимо негде, шта ћемо рећи?</vt:lpstr>
      <vt:lpstr>Хајде још једном да се подсетимо нових речи. Користи целе реченице, на пример: This is a blanket! </vt:lpstr>
      <vt:lpstr>ДОМАЋИ! </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Aleksandra Bojovic</dc:creator>
  <cp:lastModifiedBy>Aleksandra Bojovic</cp:lastModifiedBy>
  <cp:revision>6</cp:revision>
  <dcterms:created xsi:type="dcterms:W3CDTF">2020-05-22T16:05:38Z</dcterms:created>
  <dcterms:modified xsi:type="dcterms:W3CDTF">2020-05-22T19:26:01Z</dcterms:modified>
</cp:coreProperties>
</file>